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56" r:id="rId3"/>
    <p:sldId id="281" r:id="rId4"/>
    <p:sldId id="257" r:id="rId5"/>
    <p:sldId id="258" r:id="rId6"/>
    <p:sldId id="259" r:id="rId7"/>
    <p:sldId id="262" r:id="rId8"/>
    <p:sldId id="264" r:id="rId9"/>
    <p:sldId id="276" r:id="rId10"/>
    <p:sldId id="277" r:id="rId11"/>
    <p:sldId id="279" r:id="rId12"/>
    <p:sldId id="280" r:id="rId13"/>
    <p:sldId id="278" r:id="rId14"/>
    <p:sldId id="275" r:id="rId15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4A190CF-51F2-4943-BDF6-F3454DCC3805}">
          <p14:sldIdLst>
            <p14:sldId id="256"/>
            <p14:sldId id="281"/>
            <p14:sldId id="257"/>
            <p14:sldId id="258"/>
            <p14:sldId id="259"/>
            <p14:sldId id="262"/>
            <p14:sldId id="264"/>
            <p14:sldId id="276"/>
            <p14:sldId id="277"/>
            <p14:sldId id="279"/>
            <p14:sldId id="280"/>
            <p14:sldId id="27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3" name="童 瑶" initials="童" lastIdx="1" clrIdx="2">
    <p:extLst>
      <p:ext uri="{19B8F6BF-5375-455C-9EA6-DF929625EA0E}">
        <p15:presenceInfo xmlns:p15="http://schemas.microsoft.com/office/powerpoint/2012/main" userId="e41f4036559ac2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89" autoAdjust="0"/>
  </p:normalViewPr>
  <p:slideViewPr>
    <p:cSldViewPr snapToGrid="0">
      <p:cViewPr varScale="1">
        <p:scale>
          <a:sx n="80" d="100"/>
          <a:sy n="80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#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B633A646-2062-4841-AF18-847B074C67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000" b="1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rPr>
            <a:t>团队成员：队长童瑶，队员张倩</a:t>
          </a:r>
          <a:endParaRPr lang="zh-CN" altLang="en-US" sz="20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B4A5689-BD48-4D3D-8017-D1E3C49B0DDB}" type="parTrans" cxnId="{56ADA02B-9055-4F39-B74D-2D556F11DDB6}">
      <dgm:prSet/>
      <dgm:spPr/>
      <dgm:t>
        <a:bodyPr rtlCol="0"/>
        <a:lstStyle/>
        <a:p>
          <a:pPr rtl="0"/>
          <a:endParaRPr lang="zh-CN" alt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397C75F-5FD8-4120-9A24-A246D042942B}" type="sibTrans" cxnId="{56ADA02B-9055-4F39-B74D-2D556F11DDB6}">
      <dgm:prSet/>
      <dgm:spPr/>
      <dgm:t>
        <a:bodyPr rtlCol="0"/>
        <a:lstStyle/>
        <a:p>
          <a:pPr rtl="0"/>
          <a:endParaRPr lang="zh-CN" alt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4BC708E-A0A1-4102-88E4-E75128B4E5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400" b="1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rPr>
            <a:t>组合契机：指导老师推荐</a:t>
          </a:r>
          <a:endParaRPr lang="zh-CN" altLang="en-US" sz="24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F221EFF-354A-47A9-A498-1F0BBF01ECB8}" type="parTrans" cxnId="{EB9839C5-F324-41C4-8950-5284E09FB71E}">
      <dgm:prSet/>
      <dgm:spPr/>
      <dgm:t>
        <a:bodyPr rtlCol="0"/>
        <a:lstStyle/>
        <a:p>
          <a:pPr rtl="0"/>
          <a:endParaRPr lang="zh-CN" alt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519C821-85FB-4CA3-BEB5-E4BFBC529B83}" type="sibTrans" cxnId="{EB9839C5-F324-41C4-8950-5284E09FB71E}">
      <dgm:prSet/>
      <dgm:spPr/>
      <dgm:t>
        <a:bodyPr rtlCol="0"/>
        <a:lstStyle/>
        <a:p>
          <a:pPr rtl="0"/>
          <a:endParaRPr lang="zh-CN" alt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6D21269-399B-4BA2-8621-C7B9DA1E1B8F}">
      <dgm:prSet/>
      <dgm:spPr/>
      <dgm:t>
        <a:bodyPr/>
        <a:lstStyle/>
        <a:p>
          <a:pPr>
            <a:lnSpc>
              <a:spcPct val="100000"/>
            </a:lnSpc>
          </a:pPr>
          <a:r>
            <a:rPr lang="zh-CN" altLang="en-US" b="1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rPr>
            <a:t>合作方式：对简道云有浓厚的兴趣而一拍即合，为制作更简易上手的作品而努力</a:t>
          </a:r>
          <a:endParaRPr lang="zh-CN" alt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A3929B3-1058-4240-AD5D-9518D4976567}" type="parTrans" cxnId="{E4AD895B-72A4-4A6B-A7F4-C77A53EC51BC}">
      <dgm:prSet/>
      <dgm:spPr/>
      <dgm:t>
        <a:bodyPr rtlCol="0"/>
        <a:lstStyle/>
        <a:p>
          <a:pPr rtl="0"/>
          <a:endParaRPr lang="zh-CN" alt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79B0F2C-DDB4-44EB-89F7-717146B88B10}" type="sibTrans" cxnId="{E4AD895B-72A4-4A6B-A7F4-C77A53EC51BC}">
      <dgm:prSet/>
      <dgm:spPr/>
      <dgm:t>
        <a:bodyPr rtlCol="0"/>
        <a:lstStyle/>
        <a:p>
          <a:pPr rtl="0"/>
          <a:endParaRPr lang="zh-CN" alt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 custLinFactNeighborX="-12148" custLinFactNeighborY="-5966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 custLinFactNeighborX="-2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C176326-2BDF-4E92-BD6C-4BCBC882ACEA}" type="presOf" srcId="{E1B432F4-5FDB-4518-9272-2F3934AC6AA2}" destId="{D40A0249-41A7-44A6-A657-361E8C18FD42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3E6B7CA5-EBA4-48C1-A48C-B9BCBCE8CF1E}" type="presOf" srcId="{14BC708E-A0A1-4102-88E4-E75128B4E51E}" destId="{80F6AD63-74FB-40E4-9D40-4178AFD87F60}" srcOrd="0" destOrd="0" presId="urn:microsoft.com/office/officeart/2018/2/layout/IconVerticalSolidList"/>
    <dgm:cxn modelId="{3905E0BC-71EE-4610-827E-655844CE3113}" type="presOf" srcId="{C6D21269-399B-4BA2-8621-C7B9DA1E1B8F}" destId="{D5847293-6F0A-4807-B203-585610F4F535}" srcOrd="0" destOrd="0" presId="urn:microsoft.com/office/officeart/2018/2/layout/IconVerticalSolidList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EEAA52FF-E4A1-49BD-9B1E-000F5AABCD8E}" type="presOf" srcId="{B633A646-2062-4841-AF18-847B074C6716}" destId="{C95AF6F0-F4DA-48FE-85EB-61ADFB42AA13}" srcOrd="0" destOrd="0" presId="urn:microsoft.com/office/officeart/2018/2/layout/IconVerticalSolidList"/>
    <dgm:cxn modelId="{C3FF57AE-FB3C-49DE-82B3-0A61FA5DDA91}" type="presParOf" srcId="{D40A0249-41A7-44A6-A657-361E8C18FD42}" destId="{7D1F47A2-8F6C-4C7F-B3B3-2100C986DE32}" srcOrd="0" destOrd="0" presId="urn:microsoft.com/office/officeart/2018/2/layout/IconVerticalSolidList"/>
    <dgm:cxn modelId="{39AD4461-2A0A-410E-8C25-0B475A3D2CD5}" type="presParOf" srcId="{7D1F47A2-8F6C-4C7F-B3B3-2100C986DE32}" destId="{EC4D957C-BFAC-446D-9573-48333BEC34E6}" srcOrd="0" destOrd="0" presId="urn:microsoft.com/office/officeart/2018/2/layout/IconVerticalSolidList"/>
    <dgm:cxn modelId="{F9297396-8F77-4FD5-AAFB-AB3160B70B42}" type="presParOf" srcId="{7D1F47A2-8F6C-4C7F-B3B3-2100C986DE32}" destId="{BE6B2CCF-B717-4C6F-9115-44EF0ECE6018}" srcOrd="1" destOrd="0" presId="urn:microsoft.com/office/officeart/2018/2/layout/IconVerticalSolidList"/>
    <dgm:cxn modelId="{D1AB3CE4-FE44-4177-86CC-B147232F3BD0}" type="presParOf" srcId="{7D1F47A2-8F6C-4C7F-B3B3-2100C986DE32}" destId="{95420642-092B-41B9-94FA-E0EC36F9AF7E}" srcOrd="2" destOrd="0" presId="urn:microsoft.com/office/officeart/2018/2/layout/IconVerticalSolidList"/>
    <dgm:cxn modelId="{1E58CE55-32AF-4065-B1F7-2380412F2F02}" type="presParOf" srcId="{7D1F47A2-8F6C-4C7F-B3B3-2100C986DE32}" destId="{C95AF6F0-F4DA-48FE-85EB-61ADFB42AA13}" srcOrd="3" destOrd="0" presId="urn:microsoft.com/office/officeart/2018/2/layout/IconVerticalSolidList"/>
    <dgm:cxn modelId="{9D6ACACB-1091-40ED-952B-C2E92FA564C6}" type="presParOf" srcId="{D40A0249-41A7-44A6-A657-361E8C18FD42}" destId="{51DD96AA-8DD7-4B07-A561-5C9B41ACFA3C}" srcOrd="1" destOrd="0" presId="urn:microsoft.com/office/officeart/2018/2/layout/IconVerticalSolidList"/>
    <dgm:cxn modelId="{A0B092F8-3BF3-4C70-95B1-0A0764FD7131}" type="presParOf" srcId="{D40A0249-41A7-44A6-A657-361E8C18FD42}" destId="{38E06421-A6BB-4D10-8565-2812C2C5C6B3}" srcOrd="2" destOrd="0" presId="urn:microsoft.com/office/officeart/2018/2/layout/IconVerticalSolidList"/>
    <dgm:cxn modelId="{8C5E5818-6931-4902-AE43-414551022BCD}" type="presParOf" srcId="{38E06421-A6BB-4D10-8565-2812C2C5C6B3}" destId="{79919C57-A32A-40F6-B106-B4E0CE644E4C}" srcOrd="0" destOrd="0" presId="urn:microsoft.com/office/officeart/2018/2/layout/IconVerticalSolidList"/>
    <dgm:cxn modelId="{117B7A1C-7A05-4787-8474-79753887F4C2}" type="presParOf" srcId="{38E06421-A6BB-4D10-8565-2812C2C5C6B3}" destId="{99FDF55F-B3E9-423D-AD21-A6446C5D7455}" srcOrd="1" destOrd="0" presId="urn:microsoft.com/office/officeart/2018/2/layout/IconVerticalSolidList"/>
    <dgm:cxn modelId="{82818524-92E6-4F27-A68D-3BE1571532DC}" type="presParOf" srcId="{38E06421-A6BB-4D10-8565-2812C2C5C6B3}" destId="{E98BD5F1-E6F1-491F-A8EE-6A9AD649521E}" srcOrd="2" destOrd="0" presId="urn:microsoft.com/office/officeart/2018/2/layout/IconVerticalSolidList"/>
    <dgm:cxn modelId="{0A438607-8D9F-471A-B9F9-D903D7FA2B52}" type="presParOf" srcId="{38E06421-A6BB-4D10-8565-2812C2C5C6B3}" destId="{80F6AD63-74FB-40E4-9D40-4178AFD87F60}" srcOrd="3" destOrd="0" presId="urn:microsoft.com/office/officeart/2018/2/layout/IconVerticalSolidList"/>
    <dgm:cxn modelId="{E18EE60B-8650-4B85-8C8A-B807B9148FC8}" type="presParOf" srcId="{D40A0249-41A7-44A6-A657-361E8C18FD42}" destId="{1375F890-B8F8-4966-ABCD-B672FD4512B7}" srcOrd="3" destOrd="0" presId="urn:microsoft.com/office/officeart/2018/2/layout/IconVerticalSolidList"/>
    <dgm:cxn modelId="{F370D9F7-088E-4B78-8272-0E311B15486B}" type="presParOf" srcId="{D40A0249-41A7-44A6-A657-361E8C18FD42}" destId="{9887B295-B446-4B8E-AEA4-76754DE9DD89}" srcOrd="4" destOrd="0" presId="urn:microsoft.com/office/officeart/2018/2/layout/IconVerticalSolidList"/>
    <dgm:cxn modelId="{968D7DEE-AF0E-4BA0-9080-0C524E005C39}" type="presParOf" srcId="{9887B295-B446-4B8E-AEA4-76754DE9DD89}" destId="{436A8B1C-2D30-44BB-9150-7099503C8960}" srcOrd="0" destOrd="0" presId="urn:microsoft.com/office/officeart/2018/2/layout/IconVerticalSolidList"/>
    <dgm:cxn modelId="{CE4D3AA4-D0A5-472B-A6D2-E2D35A5DE21A}" type="presParOf" srcId="{9887B295-B446-4B8E-AEA4-76754DE9DD89}" destId="{1A8B8B62-3037-4506-89D7-28710774070B}" srcOrd="1" destOrd="0" presId="urn:microsoft.com/office/officeart/2018/2/layout/IconVerticalSolidList"/>
    <dgm:cxn modelId="{C939EEF1-F0C3-4C00-83D5-BE315DAD62D3}" type="presParOf" srcId="{9887B295-B446-4B8E-AEA4-76754DE9DD89}" destId="{2FFC6342-A780-4396-8FAC-8E7FAE77A6E2}" srcOrd="2" destOrd="0" presId="urn:microsoft.com/office/officeart/2018/2/layout/IconVerticalSolidList"/>
    <dgm:cxn modelId="{1493C073-EB9E-467F-8BBD-604D0CFE685E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0"/>
          <a:ext cx="5997189" cy="1350090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00731" y="396676"/>
          <a:ext cx="557892" cy="55789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559354" y="576"/>
          <a:ext cx="4437834" cy="135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85" tIns="142885" rIns="142885" bIns="142885" numCol="1" spcCol="1270" rtlCol="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rPr>
            <a:t>团队成员：队长童瑶，队员张倩</a:t>
          </a:r>
          <a:endParaRPr lang="zh-CN" altLang="en-US" sz="20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559354" y="576"/>
        <a:ext cx="4437834" cy="1350090"/>
      </dsp:txXfrm>
    </dsp:sp>
    <dsp:sp modelId="{79919C57-A32A-40F6-B106-B4E0CE644E4C}">
      <dsp:nvSpPr>
        <dsp:cNvPr id="0" name=""/>
        <dsp:cNvSpPr/>
      </dsp:nvSpPr>
      <dsp:spPr>
        <a:xfrm>
          <a:off x="0" y="1688190"/>
          <a:ext cx="5997189" cy="1350090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00731" y="2084289"/>
          <a:ext cx="557892" cy="55789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559354" y="1688190"/>
          <a:ext cx="4437834" cy="135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85" tIns="142885" rIns="142885" bIns="142885" numCol="1" spcCol="1270" rtlCol="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rPr>
            <a:t>组合契机：指导老师推荐</a:t>
          </a:r>
          <a:endParaRPr lang="zh-CN" altLang="en-US" sz="24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559354" y="1688190"/>
        <a:ext cx="4437834" cy="1350090"/>
      </dsp:txXfrm>
    </dsp:sp>
    <dsp:sp modelId="{436A8B1C-2D30-44BB-9150-7099503C8960}">
      <dsp:nvSpPr>
        <dsp:cNvPr id="0" name=""/>
        <dsp:cNvSpPr/>
      </dsp:nvSpPr>
      <dsp:spPr>
        <a:xfrm>
          <a:off x="0" y="3375804"/>
          <a:ext cx="5997189" cy="1350090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26089" y="3797261"/>
          <a:ext cx="507176" cy="5071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559354" y="3375804"/>
          <a:ext cx="4437834" cy="135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85" tIns="142885" rIns="142885" bIns="142885" numCol="1" spcCol="1270" rtlCol="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rPr>
            <a:t>合作方式：对简道云有浓厚的兴趣而一拍即合，为制作更简易上手的作品而努力</a:t>
          </a:r>
          <a:endParaRPr lang="zh-CN" altLang="en-US" sz="19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559354" y="3375804"/>
        <a:ext cx="4437834" cy="135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图标垂直实心列表"/>
  <dgm:desc val="用于从上到下显示一系列视觉对象，其中级别 1 或级别 1 和级别 2 的文本按形状分组。最适用于具有较长说明的图标或小型图片。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72172-A72F-471D-85E4-19A2C24459CD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2021/11/29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C1A0B-7EDE-447F-A9D5-8E7A0999678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CAE53A7-5A87-466F-A508-98063639071F}" type="datetime1">
              <a:rPr lang="zh-CN" altLang="en-US" smtClean="0"/>
              <a:t>2021/11/29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82864B9-4AB5-41BF-8F4D-3AC46DC9C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864B9-4AB5-41BF-8F4D-3AC46DC9C29C}" type="slidenum">
              <a:rPr lang="en-US" altLang="zh-CN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864B9-4AB5-41BF-8F4D-3AC46DC9C29C}" type="slidenum">
              <a:rPr lang="en-US" altLang="zh-CN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864B9-4AB5-41BF-8F4D-3AC46DC9C29C}" type="slidenum">
              <a:rPr lang="en-US" altLang="zh-CN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864B9-4AB5-41BF-8F4D-3AC46DC9C29C}" type="slidenum">
              <a:rPr lang="en-US" altLang="zh-CN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864B9-4AB5-41BF-8F4D-3AC46DC9C29C}" type="slidenum">
              <a:rPr lang="en-US" altLang="zh-CN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864B9-4AB5-41BF-8F4D-3AC46DC9C29C}" type="slidenum">
              <a:rPr lang="en-US" altLang="zh-CN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.jpe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.jpeg"/><Relationship Id="rId5" Type="http://schemas.openxmlformats.org/officeDocument/2006/relationships/tags" Target="../tags/tag3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6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3.png"/><Relationship Id="rId5" Type="http://schemas.openxmlformats.org/officeDocument/2006/relationships/tags" Target="../tags/tag11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98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F4CE13-53D0-41A7-82ED-D776A01B4068}" type="datetime1">
              <a:rPr lang="zh-CN" altLang="en-US" noProof="0" smtClean="0"/>
              <a:t>2021/11/29</a:t>
            </a:fld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D47AD8-D345-4865-A4B7-30CFEB8C7CC1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BC1F0-9788-4128-A82A-3683386EC9C8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 userDrawn="1">
            <p:custDataLst>
              <p:tags r:id="rId2"/>
            </p:custData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192565" y="1347216"/>
            <a:ext cx="6327648" cy="4163568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608499" y="4542999"/>
            <a:ext cx="117868" cy="954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4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644236" y="3259627"/>
            <a:ext cx="4488873" cy="939989"/>
          </a:xfrm>
        </p:spPr>
        <p:txBody>
          <a:bodyPr lIns="90000" tIns="0" rIns="90000" bIns="46800" anchor="t">
            <a:normAutofit/>
          </a:bodyPr>
          <a:lstStyle>
            <a:lvl1pPr marL="0" indent="0" algn="l">
              <a:buNone/>
              <a:defRPr sz="2400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633845" y="1368483"/>
            <a:ext cx="4520045" cy="1808018"/>
          </a:xfrm>
        </p:spPr>
        <p:txBody>
          <a:bodyPr lIns="36000" tIns="46800" rIns="90000" bIns="0" anchor="b">
            <a:normAutofit/>
          </a:bodyPr>
          <a:lstStyle>
            <a:lvl1pPr algn="l">
              <a:defRPr sz="5400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785823" y="4542999"/>
            <a:ext cx="4347286" cy="445142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785823" y="5052154"/>
            <a:ext cx="4347286" cy="445142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>
            <p:custDataLst>
              <p:tags r:id="rId1"/>
            </p:custDataLst>
          </p:nvPr>
        </p:nvGrpSpPr>
        <p:grpSpPr>
          <a:xfrm>
            <a:off x="-109020" y="-583228"/>
            <a:ext cx="13063020" cy="7898484"/>
            <a:chOff x="-109020" y="-583228"/>
            <a:chExt cx="13063020" cy="7898484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-109020" y="0"/>
              <a:ext cx="13063020" cy="7315256"/>
              <a:chOff x="-109020" y="0"/>
              <a:chExt cx="13063020" cy="7315256"/>
            </a:xfrm>
          </p:grpSpPr>
          <p:grpSp>
            <p:nvGrpSpPr>
              <p:cNvPr id="23" name="组合 22"/>
              <p:cNvGrpSpPr/>
              <p:nvPr userDrawn="1"/>
            </p:nvGrpSpPr>
            <p:grpSpPr>
              <a:xfrm>
                <a:off x="-109020" y="5691761"/>
                <a:ext cx="1214739" cy="1623495"/>
                <a:chOff x="-109020" y="5691761"/>
                <a:chExt cx="1214739" cy="1623495"/>
              </a:xfrm>
            </p:grpSpPr>
            <p:cxnSp>
              <p:nvCxnSpPr>
                <p:cNvPr id="25" name="直接连接符 24"/>
                <p:cNvCxnSpPr/>
                <p:nvPr userDrawn="1">
                  <p:custDataLst>
                    <p:tags r:id="rId10"/>
                  </p:custDataLst>
                </p:nvPr>
              </p:nvCxnSpPr>
              <p:spPr>
                <a:xfrm rot="20338373" flipH="1">
                  <a:off x="-109020" y="5691761"/>
                  <a:ext cx="1214739" cy="1316142"/>
                </a:xfrm>
                <a:prstGeom prst="line">
                  <a:avLst/>
                </a:prstGeom>
                <a:noFill/>
                <a:ln w="0" cap="rnd">
                  <a:gradFill>
                    <a:gsLst>
                      <a:gs pos="0">
                        <a:schemeClr val="accent1">
                          <a:alpha val="10000"/>
                        </a:schemeClr>
                      </a:gs>
                      <a:gs pos="39000">
                        <a:schemeClr val="accent1">
                          <a:lumMod val="20000"/>
                          <a:lumOff val="80000"/>
                          <a:alpha val="70000"/>
                        </a:schemeClr>
                      </a:gs>
                      <a:gs pos="71000">
                        <a:schemeClr val="accent1">
                          <a:alpha val="70000"/>
                        </a:schemeClr>
                      </a:gs>
                      <a:gs pos="100000">
                        <a:schemeClr val="accent1">
                          <a:lumMod val="50000"/>
                          <a:alpha val="10000"/>
                        </a:schemeClr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" name="直接连接符 25"/>
                <p:cNvCxnSpPr/>
                <p:nvPr userDrawn="1">
                  <p:custDataLst>
                    <p:tags r:id="rId11"/>
                  </p:custDataLst>
                </p:nvPr>
              </p:nvCxnSpPr>
              <p:spPr>
                <a:xfrm rot="20338373" flipH="1">
                  <a:off x="254604" y="6798497"/>
                  <a:ext cx="476944" cy="516759"/>
                </a:xfrm>
                <a:prstGeom prst="line">
                  <a:avLst/>
                </a:prstGeom>
                <a:noFill/>
                <a:ln w="0" cap="rnd">
                  <a:gradFill>
                    <a:gsLst>
                      <a:gs pos="0">
                        <a:schemeClr val="accent1">
                          <a:alpha val="10000"/>
                        </a:schemeClr>
                      </a:gs>
                      <a:gs pos="39000">
                        <a:schemeClr val="accent1">
                          <a:lumMod val="20000"/>
                          <a:lumOff val="80000"/>
                          <a:alpha val="70000"/>
                        </a:schemeClr>
                      </a:gs>
                      <a:gs pos="71000">
                        <a:schemeClr val="accent1">
                          <a:alpha val="70000"/>
                        </a:schemeClr>
                      </a:gs>
                      <a:gs pos="100000">
                        <a:schemeClr val="accent1">
                          <a:lumMod val="50000"/>
                          <a:alpha val="10000"/>
                        </a:schemeClr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4" name="平行四边形 23"/>
              <p:cNvSpPr/>
              <p:nvPr userDrawn="1">
                <p:custDataLst>
                  <p:tags r:id="rId9"/>
                </p:custDataLst>
              </p:nvPr>
            </p:nvSpPr>
            <p:spPr>
              <a:xfrm>
                <a:off x="10008167" y="0"/>
                <a:ext cx="2945833" cy="2209800"/>
              </a:xfrm>
              <a:prstGeom prst="parallelogram">
                <a:avLst>
                  <a:gd name="adj" fmla="val 37187"/>
                </a:avLst>
              </a:prstGeom>
              <a:gradFill>
                <a:gsLst>
                  <a:gs pos="0">
                    <a:schemeClr val="accent1">
                      <a:alpha val="20000"/>
                    </a:schemeClr>
                  </a:gs>
                  <a:gs pos="99000">
                    <a:schemeClr val="tx2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>
              <a:off x="10695238" y="-583228"/>
              <a:ext cx="1653760" cy="2196882"/>
              <a:chOff x="10695238" y="-583228"/>
              <a:chExt cx="1653760" cy="2196882"/>
            </a:xfrm>
          </p:grpSpPr>
          <p:cxnSp>
            <p:nvCxnSpPr>
              <p:cNvPr id="21" name="直接连接符 20"/>
              <p:cNvCxnSpPr/>
              <p:nvPr userDrawn="1">
                <p:custDataLst>
                  <p:tags r:id="rId7"/>
                </p:custDataLst>
              </p:nvPr>
            </p:nvCxnSpPr>
            <p:spPr>
              <a:xfrm rot="20338373" flipH="1">
                <a:off x="10783446" y="-583228"/>
                <a:ext cx="1214739" cy="1316142"/>
              </a:xfrm>
              <a:prstGeom prst="line">
                <a:avLst/>
              </a:prstGeom>
              <a:noFill/>
              <a:ln w="0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/>
              <p:cNvCxnSpPr/>
              <p:nvPr userDrawn="1">
                <p:custDataLst>
                  <p:tags r:id="rId8"/>
                </p:custDataLst>
              </p:nvPr>
            </p:nvCxnSpPr>
            <p:spPr>
              <a:xfrm rot="20338373" flipH="1">
                <a:off x="10695238" y="-178158"/>
                <a:ext cx="1653760" cy="1791812"/>
              </a:xfrm>
              <a:prstGeom prst="line">
                <a:avLst/>
              </a:prstGeom>
              <a:noFill/>
              <a:ln w="34925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0800" tIns="0" rIns="8280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 userDrawn="1">
            <p:custDataLst>
              <p:tags r:id="rId2"/>
            </p:custData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65810" y="1245497"/>
            <a:ext cx="868680" cy="43670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1634490" y="1245497"/>
            <a:ext cx="9791700" cy="436700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191994" y="2639378"/>
            <a:ext cx="4229100" cy="739959"/>
          </a:xfrm>
        </p:spPr>
        <p:txBody>
          <a:bodyPr lIns="90170" tIns="46990" rIns="90170" bIns="46990" anchor="b">
            <a:normAutofit/>
          </a:bodyPr>
          <a:lstStyle>
            <a:lvl1pPr algn="l">
              <a:defRPr sz="3600" b="1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191994" y="3478664"/>
            <a:ext cx="4229100" cy="739958"/>
          </a:xfrm>
        </p:spPr>
        <p:txBody>
          <a:bodyPr lIns="90170" tIns="46990" rIns="90170" bIns="4699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>
            <a:off x="-109020" y="-583228"/>
            <a:ext cx="13063020" cy="7898484"/>
            <a:chOff x="-109020" y="-583228"/>
            <a:chExt cx="13063020" cy="7898484"/>
          </a:xfrm>
        </p:grpSpPr>
        <p:grpSp>
          <p:nvGrpSpPr>
            <p:cNvPr id="18" name="组合 17"/>
            <p:cNvGrpSpPr/>
            <p:nvPr userDrawn="1"/>
          </p:nvGrpSpPr>
          <p:grpSpPr>
            <a:xfrm>
              <a:off x="-109020" y="0"/>
              <a:ext cx="13063020" cy="7315256"/>
              <a:chOff x="-109020" y="0"/>
              <a:chExt cx="13063020" cy="7315256"/>
            </a:xfrm>
          </p:grpSpPr>
          <p:grpSp>
            <p:nvGrpSpPr>
              <p:cNvPr id="22" name="组合 21"/>
              <p:cNvGrpSpPr/>
              <p:nvPr userDrawn="1"/>
            </p:nvGrpSpPr>
            <p:grpSpPr>
              <a:xfrm>
                <a:off x="-109020" y="5691761"/>
                <a:ext cx="1214739" cy="1623495"/>
                <a:chOff x="-109020" y="5691761"/>
                <a:chExt cx="1214739" cy="1623495"/>
              </a:xfrm>
            </p:grpSpPr>
            <p:cxnSp>
              <p:nvCxnSpPr>
                <p:cNvPr id="24" name="直接连接符 23"/>
                <p:cNvCxnSpPr/>
                <p:nvPr userDrawn="1">
                  <p:custDataLst>
                    <p:tags r:id="rId11"/>
                  </p:custDataLst>
                </p:nvPr>
              </p:nvCxnSpPr>
              <p:spPr>
                <a:xfrm rot="20338373" flipH="1">
                  <a:off x="-109020" y="5691761"/>
                  <a:ext cx="1214739" cy="1316142"/>
                </a:xfrm>
                <a:prstGeom prst="line">
                  <a:avLst/>
                </a:prstGeom>
                <a:noFill/>
                <a:ln w="0" cap="rnd">
                  <a:gradFill>
                    <a:gsLst>
                      <a:gs pos="0">
                        <a:schemeClr val="accent1">
                          <a:alpha val="10000"/>
                        </a:schemeClr>
                      </a:gs>
                      <a:gs pos="39000">
                        <a:schemeClr val="accent1">
                          <a:lumMod val="20000"/>
                          <a:lumOff val="80000"/>
                          <a:alpha val="70000"/>
                        </a:schemeClr>
                      </a:gs>
                      <a:gs pos="71000">
                        <a:schemeClr val="accent1">
                          <a:alpha val="70000"/>
                        </a:schemeClr>
                      </a:gs>
                      <a:gs pos="100000">
                        <a:schemeClr val="accent1">
                          <a:lumMod val="50000"/>
                          <a:alpha val="10000"/>
                        </a:schemeClr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5" name="直接连接符 24"/>
                <p:cNvCxnSpPr/>
                <p:nvPr userDrawn="1">
                  <p:custDataLst>
                    <p:tags r:id="rId12"/>
                  </p:custDataLst>
                </p:nvPr>
              </p:nvCxnSpPr>
              <p:spPr>
                <a:xfrm rot="20338373" flipH="1">
                  <a:off x="254604" y="6798497"/>
                  <a:ext cx="476944" cy="516759"/>
                </a:xfrm>
                <a:prstGeom prst="line">
                  <a:avLst/>
                </a:prstGeom>
                <a:noFill/>
                <a:ln w="0" cap="rnd">
                  <a:gradFill>
                    <a:gsLst>
                      <a:gs pos="0">
                        <a:schemeClr val="accent1">
                          <a:alpha val="10000"/>
                        </a:schemeClr>
                      </a:gs>
                      <a:gs pos="39000">
                        <a:schemeClr val="accent1">
                          <a:lumMod val="20000"/>
                          <a:lumOff val="80000"/>
                          <a:alpha val="70000"/>
                        </a:schemeClr>
                      </a:gs>
                      <a:gs pos="71000">
                        <a:schemeClr val="accent1">
                          <a:alpha val="70000"/>
                        </a:schemeClr>
                      </a:gs>
                      <a:gs pos="100000">
                        <a:schemeClr val="accent1">
                          <a:lumMod val="50000"/>
                          <a:alpha val="10000"/>
                        </a:schemeClr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3" name="平行四边形 22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10008167" y="0"/>
                <a:ext cx="2945833" cy="2209800"/>
              </a:xfrm>
              <a:prstGeom prst="parallelogram">
                <a:avLst>
                  <a:gd name="adj" fmla="val 37187"/>
                </a:avLst>
              </a:prstGeom>
              <a:gradFill>
                <a:gsLst>
                  <a:gs pos="0">
                    <a:schemeClr val="accent1">
                      <a:alpha val="20000"/>
                    </a:schemeClr>
                  </a:gs>
                  <a:gs pos="99000">
                    <a:schemeClr val="tx2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>
              <a:off x="10695238" y="-583228"/>
              <a:ext cx="1653760" cy="2196882"/>
              <a:chOff x="10695238" y="-583228"/>
              <a:chExt cx="1653760" cy="2196882"/>
            </a:xfrm>
          </p:grpSpPr>
          <p:cxnSp>
            <p:nvCxnSpPr>
              <p:cNvPr id="20" name="直接连接符 19"/>
              <p:cNvCxnSpPr/>
              <p:nvPr userDrawn="1">
                <p:custDataLst>
                  <p:tags r:id="rId8"/>
                </p:custDataLst>
              </p:nvPr>
            </p:nvCxnSpPr>
            <p:spPr>
              <a:xfrm rot="20338373" flipH="1">
                <a:off x="10783446" y="-583228"/>
                <a:ext cx="1214739" cy="1316142"/>
              </a:xfrm>
              <a:prstGeom prst="line">
                <a:avLst/>
              </a:prstGeom>
              <a:noFill/>
              <a:ln w="0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9"/>
                </p:custDataLst>
              </p:nvPr>
            </p:nvCxnSpPr>
            <p:spPr>
              <a:xfrm rot="20338373" flipH="1">
                <a:off x="10695238" y="-178158"/>
                <a:ext cx="1653760" cy="1791812"/>
              </a:xfrm>
              <a:prstGeom prst="line">
                <a:avLst/>
              </a:prstGeom>
              <a:noFill/>
              <a:ln w="34925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1"/>
            </p:custDataLst>
          </p:nvPr>
        </p:nvGrpSpPr>
        <p:grpSpPr>
          <a:xfrm>
            <a:off x="-109020" y="-583228"/>
            <a:ext cx="13063020" cy="7898484"/>
            <a:chOff x="-109020" y="-583228"/>
            <a:chExt cx="13063020" cy="78984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-109020" y="0"/>
              <a:ext cx="13063020" cy="7315256"/>
              <a:chOff x="-109020" y="0"/>
              <a:chExt cx="13063020" cy="7315256"/>
            </a:xfrm>
          </p:grpSpPr>
          <p:grpSp>
            <p:nvGrpSpPr>
              <p:cNvPr id="24" name="组合 23"/>
              <p:cNvGrpSpPr/>
              <p:nvPr userDrawn="1"/>
            </p:nvGrpSpPr>
            <p:grpSpPr>
              <a:xfrm>
                <a:off x="-109020" y="5691761"/>
                <a:ext cx="1214739" cy="1623495"/>
                <a:chOff x="-109020" y="5691761"/>
                <a:chExt cx="1214739" cy="1623495"/>
              </a:xfrm>
            </p:grpSpPr>
            <p:cxnSp>
              <p:nvCxnSpPr>
                <p:cNvPr id="26" name="直接连接符 25"/>
                <p:cNvCxnSpPr/>
                <p:nvPr userDrawn="1">
                  <p:custDataLst>
                    <p:tags r:id="rId13"/>
                  </p:custDataLst>
                </p:nvPr>
              </p:nvCxnSpPr>
              <p:spPr>
                <a:xfrm rot="20338373" flipH="1">
                  <a:off x="-109020" y="5691761"/>
                  <a:ext cx="1214739" cy="1316142"/>
                </a:xfrm>
                <a:prstGeom prst="line">
                  <a:avLst/>
                </a:prstGeom>
                <a:noFill/>
                <a:ln w="0" cap="rnd">
                  <a:gradFill>
                    <a:gsLst>
                      <a:gs pos="0">
                        <a:schemeClr val="accent1">
                          <a:alpha val="10000"/>
                        </a:schemeClr>
                      </a:gs>
                      <a:gs pos="39000">
                        <a:schemeClr val="accent1">
                          <a:lumMod val="20000"/>
                          <a:lumOff val="80000"/>
                          <a:alpha val="70000"/>
                        </a:schemeClr>
                      </a:gs>
                      <a:gs pos="71000">
                        <a:schemeClr val="accent1">
                          <a:alpha val="70000"/>
                        </a:schemeClr>
                      </a:gs>
                      <a:gs pos="100000">
                        <a:schemeClr val="accent1">
                          <a:lumMod val="50000"/>
                          <a:alpha val="10000"/>
                        </a:schemeClr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直接连接符 26"/>
                <p:cNvCxnSpPr/>
                <p:nvPr userDrawn="1">
                  <p:custDataLst>
                    <p:tags r:id="rId14"/>
                  </p:custDataLst>
                </p:nvPr>
              </p:nvCxnSpPr>
              <p:spPr>
                <a:xfrm rot="20338373" flipH="1">
                  <a:off x="254604" y="6798497"/>
                  <a:ext cx="476944" cy="516759"/>
                </a:xfrm>
                <a:prstGeom prst="line">
                  <a:avLst/>
                </a:prstGeom>
                <a:noFill/>
                <a:ln w="0" cap="rnd">
                  <a:gradFill>
                    <a:gsLst>
                      <a:gs pos="0">
                        <a:schemeClr val="accent1">
                          <a:alpha val="10000"/>
                        </a:schemeClr>
                      </a:gs>
                      <a:gs pos="39000">
                        <a:schemeClr val="accent1">
                          <a:lumMod val="20000"/>
                          <a:lumOff val="80000"/>
                          <a:alpha val="70000"/>
                        </a:schemeClr>
                      </a:gs>
                      <a:gs pos="71000">
                        <a:schemeClr val="accent1">
                          <a:alpha val="70000"/>
                        </a:schemeClr>
                      </a:gs>
                      <a:gs pos="100000">
                        <a:schemeClr val="accent1">
                          <a:lumMod val="50000"/>
                          <a:alpha val="10000"/>
                        </a:schemeClr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5" name="平行四边形 24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10008167" y="0"/>
                <a:ext cx="2945833" cy="2209800"/>
              </a:xfrm>
              <a:prstGeom prst="parallelogram">
                <a:avLst>
                  <a:gd name="adj" fmla="val 37187"/>
                </a:avLst>
              </a:prstGeom>
              <a:gradFill>
                <a:gsLst>
                  <a:gs pos="0">
                    <a:schemeClr val="accent1">
                      <a:alpha val="20000"/>
                    </a:schemeClr>
                  </a:gs>
                  <a:gs pos="99000">
                    <a:schemeClr val="tx2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10695238" y="-583228"/>
              <a:ext cx="1653760" cy="2196882"/>
              <a:chOff x="10695238" y="-583228"/>
              <a:chExt cx="1653760" cy="2196882"/>
            </a:xfrm>
          </p:grpSpPr>
          <p:cxnSp>
            <p:nvCxnSpPr>
              <p:cNvPr id="22" name="直接连接符 21"/>
              <p:cNvCxnSpPr/>
              <p:nvPr userDrawn="1">
                <p:custDataLst>
                  <p:tags r:id="rId10"/>
                </p:custDataLst>
              </p:nvPr>
            </p:nvCxnSpPr>
            <p:spPr>
              <a:xfrm rot="20338373" flipH="1">
                <a:off x="10783446" y="-583228"/>
                <a:ext cx="1214739" cy="1316142"/>
              </a:xfrm>
              <a:prstGeom prst="line">
                <a:avLst/>
              </a:prstGeom>
              <a:noFill/>
              <a:ln w="0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 userDrawn="1">
                <p:custDataLst>
                  <p:tags r:id="rId11"/>
                </p:custDataLst>
              </p:nvPr>
            </p:nvCxnSpPr>
            <p:spPr>
              <a:xfrm rot="20338373" flipH="1">
                <a:off x="10695238" y="-178158"/>
                <a:ext cx="1653760" cy="1791812"/>
              </a:xfrm>
              <a:prstGeom prst="line">
                <a:avLst/>
              </a:prstGeom>
              <a:noFill/>
              <a:ln w="34925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 flipH="1">
            <a:off x="0" y="-1"/>
            <a:ext cx="12192000" cy="6858001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03EB40-6BDA-477F-BEC3-3087A2524418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>
            <a:off x="-109020" y="-583228"/>
            <a:ext cx="13063020" cy="7898484"/>
            <a:chOff x="-109020" y="-583228"/>
            <a:chExt cx="13063020" cy="7898484"/>
          </a:xfrm>
        </p:grpSpPr>
        <p:grpSp>
          <p:nvGrpSpPr>
            <p:cNvPr id="18" name="组合 17"/>
            <p:cNvGrpSpPr/>
            <p:nvPr userDrawn="1"/>
          </p:nvGrpSpPr>
          <p:grpSpPr>
            <a:xfrm>
              <a:off x="-109020" y="0"/>
              <a:ext cx="13063020" cy="7315256"/>
              <a:chOff x="-109020" y="0"/>
              <a:chExt cx="13063020" cy="7315256"/>
            </a:xfrm>
          </p:grpSpPr>
          <p:grpSp>
            <p:nvGrpSpPr>
              <p:cNvPr id="22" name="组合 21"/>
              <p:cNvGrpSpPr/>
              <p:nvPr userDrawn="1"/>
            </p:nvGrpSpPr>
            <p:grpSpPr>
              <a:xfrm>
                <a:off x="-109020" y="5691761"/>
                <a:ext cx="1214739" cy="1623495"/>
                <a:chOff x="-109020" y="5691761"/>
                <a:chExt cx="1214739" cy="1623495"/>
              </a:xfrm>
            </p:grpSpPr>
            <p:cxnSp>
              <p:nvCxnSpPr>
                <p:cNvPr id="24" name="直接连接符 23"/>
                <p:cNvCxnSpPr/>
                <p:nvPr userDrawn="1">
                  <p:custDataLst>
                    <p:tags r:id="rId11"/>
                  </p:custDataLst>
                </p:nvPr>
              </p:nvCxnSpPr>
              <p:spPr>
                <a:xfrm rot="20338373" flipH="1">
                  <a:off x="-109020" y="5691761"/>
                  <a:ext cx="1214739" cy="1316142"/>
                </a:xfrm>
                <a:prstGeom prst="line">
                  <a:avLst/>
                </a:prstGeom>
                <a:noFill/>
                <a:ln w="0" cap="rnd">
                  <a:gradFill>
                    <a:gsLst>
                      <a:gs pos="0">
                        <a:schemeClr val="accent1">
                          <a:alpha val="10000"/>
                        </a:schemeClr>
                      </a:gs>
                      <a:gs pos="39000">
                        <a:schemeClr val="accent1">
                          <a:lumMod val="20000"/>
                          <a:lumOff val="80000"/>
                          <a:alpha val="70000"/>
                        </a:schemeClr>
                      </a:gs>
                      <a:gs pos="71000">
                        <a:schemeClr val="accent1">
                          <a:alpha val="70000"/>
                        </a:schemeClr>
                      </a:gs>
                      <a:gs pos="100000">
                        <a:schemeClr val="accent1">
                          <a:lumMod val="50000"/>
                          <a:alpha val="10000"/>
                        </a:schemeClr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5" name="直接连接符 24"/>
                <p:cNvCxnSpPr/>
                <p:nvPr userDrawn="1">
                  <p:custDataLst>
                    <p:tags r:id="rId12"/>
                  </p:custDataLst>
                </p:nvPr>
              </p:nvCxnSpPr>
              <p:spPr>
                <a:xfrm rot="20338373" flipH="1">
                  <a:off x="254604" y="6798497"/>
                  <a:ext cx="476944" cy="516759"/>
                </a:xfrm>
                <a:prstGeom prst="line">
                  <a:avLst/>
                </a:prstGeom>
                <a:noFill/>
                <a:ln w="0" cap="rnd">
                  <a:gradFill>
                    <a:gsLst>
                      <a:gs pos="0">
                        <a:schemeClr val="accent1">
                          <a:alpha val="10000"/>
                        </a:schemeClr>
                      </a:gs>
                      <a:gs pos="39000">
                        <a:schemeClr val="accent1">
                          <a:lumMod val="20000"/>
                          <a:lumOff val="80000"/>
                          <a:alpha val="70000"/>
                        </a:schemeClr>
                      </a:gs>
                      <a:gs pos="71000">
                        <a:schemeClr val="accent1">
                          <a:alpha val="70000"/>
                        </a:schemeClr>
                      </a:gs>
                      <a:gs pos="100000">
                        <a:schemeClr val="accent1">
                          <a:lumMod val="50000"/>
                          <a:alpha val="10000"/>
                        </a:schemeClr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3" name="平行四边形 22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10008167" y="0"/>
                <a:ext cx="2945833" cy="2209800"/>
              </a:xfrm>
              <a:prstGeom prst="parallelogram">
                <a:avLst>
                  <a:gd name="adj" fmla="val 37187"/>
                </a:avLst>
              </a:prstGeom>
              <a:gradFill>
                <a:gsLst>
                  <a:gs pos="0">
                    <a:schemeClr val="accent1">
                      <a:alpha val="20000"/>
                    </a:schemeClr>
                  </a:gs>
                  <a:gs pos="99000">
                    <a:schemeClr val="tx2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>
              <a:off x="10695238" y="-583228"/>
              <a:ext cx="1653760" cy="2196882"/>
              <a:chOff x="10695238" y="-583228"/>
              <a:chExt cx="1653760" cy="2196882"/>
            </a:xfrm>
          </p:grpSpPr>
          <p:cxnSp>
            <p:nvCxnSpPr>
              <p:cNvPr id="20" name="直接连接符 19"/>
              <p:cNvCxnSpPr/>
              <p:nvPr userDrawn="1">
                <p:custDataLst>
                  <p:tags r:id="rId8"/>
                </p:custDataLst>
              </p:nvPr>
            </p:nvCxnSpPr>
            <p:spPr>
              <a:xfrm rot="20338373" flipH="1">
                <a:off x="10783446" y="-583228"/>
                <a:ext cx="1214739" cy="1316142"/>
              </a:xfrm>
              <a:prstGeom prst="line">
                <a:avLst/>
              </a:prstGeom>
              <a:noFill/>
              <a:ln w="0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9"/>
                </p:custDataLst>
              </p:nvPr>
            </p:nvCxnSpPr>
            <p:spPr>
              <a:xfrm rot="20338373" flipH="1">
                <a:off x="10695238" y="-178158"/>
                <a:ext cx="1653760" cy="1791812"/>
              </a:xfrm>
              <a:prstGeom prst="line">
                <a:avLst/>
              </a:prstGeom>
              <a:noFill/>
              <a:ln w="34925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>
            <a:off x="-109020" y="-583228"/>
            <a:ext cx="13063020" cy="7898484"/>
            <a:chOff x="-109020" y="-583228"/>
            <a:chExt cx="13063020" cy="7898484"/>
          </a:xfrm>
        </p:grpSpPr>
        <p:sp>
          <p:nvSpPr>
            <p:cNvPr id="12" name="矩形 11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10695238" y="-583228"/>
              <a:ext cx="1653760" cy="2196882"/>
              <a:chOff x="10695238" y="-583228"/>
              <a:chExt cx="1653760" cy="2196882"/>
            </a:xfrm>
          </p:grpSpPr>
          <p:cxnSp>
            <p:nvCxnSpPr>
              <p:cNvPr id="18" name="直接连接符 17"/>
              <p:cNvCxnSpPr/>
              <p:nvPr userDrawn="1">
                <p:custDataLst>
                  <p:tags r:id="rId11"/>
                </p:custDataLst>
              </p:nvPr>
            </p:nvCxnSpPr>
            <p:spPr>
              <a:xfrm rot="20338373" flipH="1">
                <a:off x="10783446" y="-583228"/>
                <a:ext cx="1214739" cy="1316142"/>
              </a:xfrm>
              <a:prstGeom prst="line">
                <a:avLst/>
              </a:prstGeom>
              <a:noFill/>
              <a:ln w="0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 userDrawn="1">
                <p:custDataLst>
                  <p:tags r:id="rId12"/>
                </p:custDataLst>
              </p:nvPr>
            </p:nvCxnSpPr>
            <p:spPr>
              <a:xfrm rot="20338373" flipH="1">
                <a:off x="10695238" y="-178158"/>
                <a:ext cx="1653760" cy="1791812"/>
              </a:xfrm>
              <a:prstGeom prst="line">
                <a:avLst/>
              </a:prstGeom>
              <a:noFill/>
              <a:ln w="34925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平行四边形 13"/>
            <p:cNvSpPr/>
            <p:nvPr userDrawn="1">
              <p:custDataLst>
                <p:tags r:id="rId8"/>
              </p:custDataLst>
            </p:nvPr>
          </p:nvSpPr>
          <p:spPr>
            <a:xfrm>
              <a:off x="10008167" y="0"/>
              <a:ext cx="2945833" cy="2209800"/>
            </a:xfrm>
            <a:prstGeom prst="parallelogram">
              <a:avLst>
                <a:gd name="adj" fmla="val 37187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</a:endParaRP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-109020" y="5691761"/>
              <a:ext cx="1214739" cy="1623495"/>
              <a:chOff x="-109020" y="5691761"/>
              <a:chExt cx="1214739" cy="1623495"/>
            </a:xfrm>
          </p:grpSpPr>
          <p:cxnSp>
            <p:nvCxnSpPr>
              <p:cNvPr id="16" name="直接连接符 15"/>
              <p:cNvCxnSpPr/>
              <p:nvPr userDrawn="1">
                <p:custDataLst>
                  <p:tags r:id="rId9"/>
                </p:custDataLst>
              </p:nvPr>
            </p:nvCxnSpPr>
            <p:spPr>
              <a:xfrm rot="20338373" flipH="1">
                <a:off x="-109020" y="5691761"/>
                <a:ext cx="1214739" cy="1316142"/>
              </a:xfrm>
              <a:prstGeom prst="line">
                <a:avLst/>
              </a:prstGeom>
              <a:noFill/>
              <a:ln w="0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1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直接连接符 16"/>
              <p:cNvCxnSpPr/>
              <p:nvPr userDrawn="1">
                <p:custDataLst>
                  <p:tags r:id="rId10"/>
                </p:custDataLst>
              </p:nvPr>
            </p:nvCxnSpPr>
            <p:spPr>
              <a:xfrm rot="20338373" flipH="1">
                <a:off x="254604" y="6798497"/>
                <a:ext cx="476944" cy="516759"/>
              </a:xfrm>
              <a:prstGeom prst="line">
                <a:avLst/>
              </a:prstGeom>
              <a:noFill/>
              <a:ln w="0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1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>
            <a:off x="-109020" y="-583228"/>
            <a:ext cx="13063020" cy="7898484"/>
            <a:chOff x="-109020" y="-583228"/>
            <a:chExt cx="13063020" cy="7898484"/>
          </a:xfrm>
        </p:grpSpPr>
        <p:sp>
          <p:nvSpPr>
            <p:cNvPr id="12" name="矩形 11"/>
            <p:cNvSpPr/>
            <p:nvPr userDrawn="1">
              <p:custDataLst>
                <p:tags r:id="rId6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10695238" y="-583228"/>
              <a:ext cx="1653760" cy="2196882"/>
              <a:chOff x="10695238" y="-583228"/>
              <a:chExt cx="1653760" cy="2196882"/>
            </a:xfrm>
          </p:grpSpPr>
          <p:cxnSp>
            <p:nvCxnSpPr>
              <p:cNvPr id="18" name="直接连接符 17"/>
              <p:cNvCxnSpPr/>
              <p:nvPr userDrawn="1">
                <p:custDataLst>
                  <p:tags r:id="rId10"/>
                </p:custDataLst>
              </p:nvPr>
            </p:nvCxnSpPr>
            <p:spPr>
              <a:xfrm rot="20338373" flipH="1">
                <a:off x="10783446" y="-583228"/>
                <a:ext cx="1214739" cy="1316142"/>
              </a:xfrm>
              <a:prstGeom prst="line">
                <a:avLst/>
              </a:prstGeom>
              <a:noFill/>
              <a:ln w="0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 userDrawn="1">
                <p:custDataLst>
                  <p:tags r:id="rId11"/>
                </p:custDataLst>
              </p:nvPr>
            </p:nvCxnSpPr>
            <p:spPr>
              <a:xfrm rot="20338373" flipH="1">
                <a:off x="10695238" y="-178158"/>
                <a:ext cx="1653760" cy="1791812"/>
              </a:xfrm>
              <a:prstGeom prst="line">
                <a:avLst/>
              </a:prstGeom>
              <a:noFill/>
              <a:ln w="34925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6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平行四边形 13"/>
            <p:cNvSpPr/>
            <p:nvPr userDrawn="1">
              <p:custDataLst>
                <p:tags r:id="rId7"/>
              </p:custDataLst>
            </p:nvPr>
          </p:nvSpPr>
          <p:spPr>
            <a:xfrm>
              <a:off x="10008167" y="0"/>
              <a:ext cx="2945833" cy="2209800"/>
            </a:xfrm>
            <a:prstGeom prst="parallelogram">
              <a:avLst>
                <a:gd name="adj" fmla="val 37187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</a:endParaRP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-109020" y="5691761"/>
              <a:ext cx="1214739" cy="1623495"/>
              <a:chOff x="-109020" y="5691761"/>
              <a:chExt cx="1214739" cy="1623495"/>
            </a:xfrm>
          </p:grpSpPr>
          <p:cxnSp>
            <p:nvCxnSpPr>
              <p:cNvPr id="16" name="直接连接符 15"/>
              <p:cNvCxnSpPr/>
              <p:nvPr userDrawn="1">
                <p:custDataLst>
                  <p:tags r:id="rId8"/>
                </p:custDataLst>
              </p:nvPr>
            </p:nvCxnSpPr>
            <p:spPr>
              <a:xfrm rot="20338373" flipH="1">
                <a:off x="-109020" y="5691761"/>
                <a:ext cx="1214739" cy="1316142"/>
              </a:xfrm>
              <a:prstGeom prst="line">
                <a:avLst/>
              </a:prstGeom>
              <a:noFill/>
              <a:ln w="0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1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直接连接符 16"/>
              <p:cNvCxnSpPr/>
              <p:nvPr userDrawn="1">
                <p:custDataLst>
                  <p:tags r:id="rId9"/>
                </p:custDataLst>
              </p:nvPr>
            </p:nvCxnSpPr>
            <p:spPr>
              <a:xfrm rot="20338373" flipH="1">
                <a:off x="254604" y="6798497"/>
                <a:ext cx="476944" cy="516759"/>
              </a:xfrm>
              <a:prstGeom prst="line">
                <a:avLst/>
              </a:prstGeom>
              <a:noFill/>
              <a:ln w="0" cap="rnd">
                <a:gradFill>
                  <a:gsLst>
                    <a:gs pos="0">
                      <a:schemeClr val="accent1">
                        <a:alpha val="10000"/>
                      </a:schemeClr>
                    </a:gs>
                    <a:gs pos="39000">
                      <a:schemeClr val="accent1">
                        <a:lumMod val="20000"/>
                        <a:lumOff val="80000"/>
                        <a:alpha val="70000"/>
                      </a:schemeClr>
                    </a:gs>
                    <a:gs pos="71000">
                      <a:schemeClr val="accent1">
                        <a:alpha val="70000"/>
                      </a:schemeClr>
                    </a:gs>
                    <a:gs pos="100000">
                      <a:schemeClr val="accent1">
                        <a:lumMod val="50000"/>
                        <a:alpha val="1000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73096" y="1350102"/>
            <a:ext cx="6326335" cy="4157793"/>
          </a:xfrm>
          <a:prstGeom prst="rect">
            <a:avLst/>
          </a:prstGeom>
          <a:blipFill>
            <a:blip r:embed="rId11"/>
            <a:srcRect/>
            <a:stretch>
              <a:fillRect l="-8430" r="-84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73098" y="1350102"/>
            <a:ext cx="6326334" cy="415779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6999432" y="1350103"/>
            <a:ext cx="4325156" cy="415779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10469880" y="1350103"/>
            <a:ext cx="854708" cy="4157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1514764" y="2281382"/>
            <a:ext cx="4881418" cy="1330036"/>
          </a:xfrm>
        </p:spPr>
        <p:txBody>
          <a:bodyPr lIns="90000" tIns="46800" rIns="90000" bIns="468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1514764" y="3629603"/>
            <a:ext cx="4881419" cy="1339850"/>
          </a:xfrm>
        </p:spPr>
        <p:txBody>
          <a:bodyPr>
            <a:normAutofit/>
          </a:bodyPr>
          <a:lstStyle>
            <a:lvl1pPr marL="0" indent="0" algn="ctr">
              <a:buNone/>
              <a:defRPr sz="240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27" name="组合 26"/>
          <p:cNvGrpSpPr/>
          <p:nvPr userDrawn="1">
            <p:custDataLst>
              <p:tags r:id="rId5"/>
            </p:custDataLst>
          </p:nvPr>
        </p:nvGrpSpPr>
        <p:grpSpPr>
          <a:xfrm>
            <a:off x="-109220" y="5691505"/>
            <a:ext cx="1214755" cy="1623695"/>
            <a:chOff x="-109020" y="5691761"/>
            <a:chExt cx="1214739" cy="1623495"/>
          </a:xfrm>
        </p:grpSpPr>
        <p:cxnSp>
          <p:nvCxnSpPr>
            <p:cNvPr id="10" name="直接连接符 9"/>
            <p:cNvCxnSpPr/>
            <p:nvPr userDrawn="1">
              <p:custDataLst>
                <p:tags r:id="rId10"/>
              </p:custDataLst>
            </p:nvPr>
          </p:nvCxnSpPr>
          <p:spPr>
            <a:xfrm rot="20338373" flipH="1">
              <a:off x="-109020" y="5691761"/>
              <a:ext cx="1214739" cy="1316142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接连接符 14"/>
            <p:cNvCxnSpPr/>
            <p:nvPr userDrawn="1">
              <p:custDataLst>
                <p:tags r:id="rId11"/>
              </p:custDataLst>
            </p:nvPr>
          </p:nvCxnSpPr>
          <p:spPr>
            <a:xfrm rot="20338373" flipH="1">
              <a:off x="254604" y="6798497"/>
              <a:ext cx="476944" cy="516759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平行四边形 20"/>
          <p:cNvSpPr/>
          <p:nvPr userDrawn="1">
            <p:custDataLst>
              <p:tags r:id="rId6"/>
            </p:custDataLst>
          </p:nvPr>
        </p:nvSpPr>
        <p:spPr>
          <a:xfrm>
            <a:off x="10008235" y="0"/>
            <a:ext cx="2945765" cy="2209800"/>
          </a:xfrm>
          <a:prstGeom prst="parallelogram">
            <a:avLst>
              <a:gd name="adj" fmla="val 37187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7"/>
            </p:custDataLst>
          </p:nvPr>
        </p:nvGrpSpPr>
        <p:grpSpPr>
          <a:xfrm>
            <a:off x="10695305" y="-582930"/>
            <a:ext cx="1653540" cy="2197100"/>
            <a:chOff x="10695238" y="-583228"/>
            <a:chExt cx="1653760" cy="2196882"/>
          </a:xfrm>
        </p:grpSpPr>
        <p:cxnSp>
          <p:nvCxnSpPr>
            <p:cNvPr id="11" name="直接连接符 10"/>
            <p:cNvCxnSpPr/>
            <p:nvPr userDrawn="1">
              <p:custDataLst>
                <p:tags r:id="rId8"/>
              </p:custDataLst>
            </p:nvPr>
          </p:nvCxnSpPr>
          <p:spPr>
            <a:xfrm rot="20338373" flipH="1">
              <a:off x="10783446" y="-583228"/>
              <a:ext cx="1214739" cy="1316142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6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/>
            <p:nvPr userDrawn="1">
              <p:custDataLst>
                <p:tags r:id="rId9"/>
              </p:custDataLst>
            </p:nvPr>
          </p:nvCxnSpPr>
          <p:spPr>
            <a:xfrm rot="20338373" flipH="1">
              <a:off x="10695238" y="-178158"/>
              <a:ext cx="1653760" cy="1791812"/>
            </a:xfrm>
            <a:prstGeom prst="line">
              <a:avLst/>
            </a:prstGeom>
            <a:noFill/>
            <a:ln w="34925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6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0695305" y="-582930"/>
            <a:ext cx="1653540" cy="2197100"/>
            <a:chOff x="10695238" y="-583228"/>
            <a:chExt cx="1653760" cy="2196882"/>
          </a:xfrm>
        </p:grpSpPr>
        <p:cxnSp>
          <p:nvCxnSpPr>
            <p:cNvPr id="12" name="直接连接符 11"/>
            <p:cNvCxnSpPr/>
            <p:nvPr userDrawn="1">
              <p:custDataLst>
                <p:tags r:id="rId12"/>
              </p:custDataLst>
            </p:nvPr>
          </p:nvCxnSpPr>
          <p:spPr>
            <a:xfrm rot="20338373" flipH="1">
              <a:off x="10783446" y="-583228"/>
              <a:ext cx="1214739" cy="1316142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6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/>
            <p:cNvCxnSpPr/>
            <p:nvPr userDrawn="1">
              <p:custDataLst>
                <p:tags r:id="rId13"/>
              </p:custDataLst>
            </p:nvPr>
          </p:nvCxnSpPr>
          <p:spPr>
            <a:xfrm rot="20338373" flipH="1">
              <a:off x="10695238" y="-178158"/>
              <a:ext cx="1653760" cy="1791812"/>
            </a:xfrm>
            <a:prstGeom prst="line">
              <a:avLst/>
            </a:prstGeom>
            <a:noFill/>
            <a:ln w="34925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6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平行四边形 13"/>
          <p:cNvSpPr/>
          <p:nvPr userDrawn="1">
            <p:custDataLst>
              <p:tags r:id="rId3"/>
            </p:custDataLst>
          </p:nvPr>
        </p:nvSpPr>
        <p:spPr>
          <a:xfrm>
            <a:off x="10008235" y="0"/>
            <a:ext cx="2945765" cy="2209800"/>
          </a:xfrm>
          <a:prstGeom prst="parallelogram">
            <a:avLst>
              <a:gd name="adj" fmla="val 37187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4"/>
            </p:custDataLst>
          </p:nvPr>
        </p:nvGrpSpPr>
        <p:grpSpPr>
          <a:xfrm>
            <a:off x="-109220" y="5691505"/>
            <a:ext cx="1214755" cy="1623695"/>
            <a:chOff x="-109020" y="5691761"/>
            <a:chExt cx="1214739" cy="1623495"/>
          </a:xfrm>
        </p:grpSpPr>
        <p:cxnSp>
          <p:nvCxnSpPr>
            <p:cNvPr id="16" name="直接连接符 15"/>
            <p:cNvCxnSpPr/>
            <p:nvPr userDrawn="1">
              <p:custDataLst>
                <p:tags r:id="rId10"/>
              </p:custDataLst>
            </p:nvPr>
          </p:nvCxnSpPr>
          <p:spPr>
            <a:xfrm rot="20338373" flipH="1">
              <a:off x="-109020" y="5691761"/>
              <a:ext cx="1214739" cy="1316142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11"/>
              </p:custDataLst>
            </p:nvPr>
          </p:nvCxnSpPr>
          <p:spPr>
            <a:xfrm rot="20338373" flipH="1">
              <a:off x="254604" y="6798497"/>
              <a:ext cx="476944" cy="516759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-109220" y="5691505"/>
            <a:ext cx="1214755" cy="1623695"/>
            <a:chOff x="-109020" y="5691761"/>
            <a:chExt cx="1214739" cy="1623495"/>
          </a:xfrm>
        </p:grpSpPr>
        <p:cxnSp>
          <p:nvCxnSpPr>
            <p:cNvPr id="18" name="直接连接符 17"/>
            <p:cNvCxnSpPr/>
            <p:nvPr userDrawn="1">
              <p:custDataLst>
                <p:tags r:id="rId10"/>
              </p:custDataLst>
            </p:nvPr>
          </p:nvCxnSpPr>
          <p:spPr>
            <a:xfrm rot="20338373" flipH="1">
              <a:off x="-109020" y="5691761"/>
              <a:ext cx="1214739" cy="1316142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 userDrawn="1">
              <p:custDataLst>
                <p:tags r:id="rId11"/>
              </p:custDataLst>
            </p:nvPr>
          </p:nvCxnSpPr>
          <p:spPr>
            <a:xfrm rot="20338373" flipH="1">
              <a:off x="254604" y="6798497"/>
              <a:ext cx="476944" cy="516759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7" name="平行四边形 16"/>
          <p:cNvSpPr/>
          <p:nvPr userDrawn="1">
            <p:custDataLst>
              <p:tags r:id="rId3"/>
            </p:custDataLst>
          </p:nvPr>
        </p:nvSpPr>
        <p:spPr>
          <a:xfrm>
            <a:off x="10008235" y="0"/>
            <a:ext cx="2945765" cy="2209800"/>
          </a:xfrm>
          <a:prstGeom prst="parallelogram">
            <a:avLst>
              <a:gd name="adj" fmla="val 37187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09220" y="5691505"/>
            <a:ext cx="1214755" cy="1623695"/>
            <a:chOff x="-109020" y="5691761"/>
            <a:chExt cx="1214739" cy="1623495"/>
          </a:xfrm>
        </p:grpSpPr>
        <p:cxnSp>
          <p:nvCxnSpPr>
            <p:cNvPr id="17" name="直接连接符 16"/>
            <p:cNvCxnSpPr/>
            <p:nvPr userDrawn="1">
              <p:custDataLst>
                <p:tags r:id="rId11"/>
              </p:custDataLst>
            </p:nvPr>
          </p:nvCxnSpPr>
          <p:spPr>
            <a:xfrm rot="20338373" flipH="1">
              <a:off x="-109020" y="5691761"/>
              <a:ext cx="1214739" cy="1316142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/>
            <p:cNvCxnSpPr/>
            <p:nvPr userDrawn="1">
              <p:custDataLst>
                <p:tags r:id="rId12"/>
              </p:custDataLst>
            </p:nvPr>
          </p:nvCxnSpPr>
          <p:spPr>
            <a:xfrm rot="20338373" flipH="1">
              <a:off x="254604" y="6798497"/>
              <a:ext cx="476944" cy="516759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平行四边形 15"/>
          <p:cNvSpPr/>
          <p:nvPr userDrawn="1">
            <p:custDataLst>
              <p:tags r:id="rId3"/>
            </p:custDataLst>
          </p:nvPr>
        </p:nvSpPr>
        <p:spPr>
          <a:xfrm>
            <a:off x="10008235" y="0"/>
            <a:ext cx="2945765" cy="2209800"/>
          </a:xfrm>
          <a:prstGeom prst="parallelogram">
            <a:avLst>
              <a:gd name="adj" fmla="val 37187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12028867" y="0"/>
            <a:ext cx="163133" cy="112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-109220" y="5691505"/>
            <a:ext cx="1214755" cy="1623695"/>
            <a:chOff x="-109020" y="5691761"/>
            <a:chExt cx="1214739" cy="1623495"/>
          </a:xfrm>
        </p:grpSpPr>
        <p:cxnSp>
          <p:nvCxnSpPr>
            <p:cNvPr id="16" name="直接连接符 15"/>
            <p:cNvCxnSpPr/>
            <p:nvPr userDrawn="1">
              <p:custDataLst>
                <p:tags r:id="rId11"/>
              </p:custDataLst>
            </p:nvPr>
          </p:nvCxnSpPr>
          <p:spPr>
            <a:xfrm rot="20338373" flipH="1">
              <a:off x="-109020" y="5691761"/>
              <a:ext cx="1214739" cy="1316142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12"/>
              </p:custDataLst>
            </p:nvPr>
          </p:nvCxnSpPr>
          <p:spPr>
            <a:xfrm rot="20338373" flipH="1">
              <a:off x="254604" y="6798497"/>
              <a:ext cx="476944" cy="516759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" name="平行四边形 14"/>
          <p:cNvSpPr/>
          <p:nvPr userDrawn="1">
            <p:custDataLst>
              <p:tags r:id="rId3"/>
            </p:custDataLst>
          </p:nvPr>
        </p:nvSpPr>
        <p:spPr>
          <a:xfrm>
            <a:off x="10008235" y="0"/>
            <a:ext cx="2945765" cy="2209800"/>
          </a:xfrm>
          <a:prstGeom prst="parallelogram">
            <a:avLst>
              <a:gd name="adj" fmla="val 37187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6200000">
            <a:off x="479048" y="6215819"/>
            <a:ext cx="163133" cy="1121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-109220" y="5691505"/>
            <a:ext cx="1214755" cy="1623695"/>
            <a:chOff x="-109020" y="5691761"/>
            <a:chExt cx="1214739" cy="1623495"/>
          </a:xfrm>
        </p:grpSpPr>
        <p:cxnSp>
          <p:nvCxnSpPr>
            <p:cNvPr id="18" name="直接连接符 17"/>
            <p:cNvCxnSpPr/>
            <p:nvPr userDrawn="1">
              <p:custDataLst>
                <p:tags r:id="rId12"/>
              </p:custDataLst>
            </p:nvPr>
          </p:nvCxnSpPr>
          <p:spPr>
            <a:xfrm rot="20338373" flipH="1">
              <a:off x="-109020" y="5691761"/>
              <a:ext cx="1214739" cy="1316142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 userDrawn="1">
              <p:custDataLst>
                <p:tags r:id="rId13"/>
              </p:custDataLst>
            </p:nvPr>
          </p:nvCxnSpPr>
          <p:spPr>
            <a:xfrm rot="20338373" flipH="1">
              <a:off x="254604" y="6798497"/>
              <a:ext cx="476944" cy="516759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7" name="平行四边形 16"/>
          <p:cNvSpPr/>
          <p:nvPr userDrawn="1">
            <p:custDataLst>
              <p:tags r:id="rId3"/>
            </p:custDataLst>
          </p:nvPr>
        </p:nvSpPr>
        <p:spPr>
          <a:xfrm>
            <a:off x="10008235" y="0"/>
            <a:ext cx="2945765" cy="2209800"/>
          </a:xfrm>
          <a:prstGeom prst="parallelogram">
            <a:avLst>
              <a:gd name="adj" fmla="val 37187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F78BA9-5F90-4442-915D-7DF426C5E1F7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/>
          <p:cNvSpPr/>
          <p:nvPr userDrawn="1">
            <p:custDataLst>
              <p:tags r:id="rId1"/>
            </p:custDataLst>
          </p:nvPr>
        </p:nvSpPr>
        <p:spPr>
          <a:xfrm rot="10800000">
            <a:off x="808355" y="0"/>
            <a:ext cx="7344410" cy="6858000"/>
          </a:xfrm>
          <a:prstGeom prst="parallelogram">
            <a:avLst>
              <a:gd name="adj" fmla="val 37187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2" name="平行四边形 11"/>
          <p:cNvSpPr/>
          <p:nvPr userDrawn="1">
            <p:custDataLst>
              <p:tags r:id="rId2"/>
            </p:custDataLst>
          </p:nvPr>
        </p:nvSpPr>
        <p:spPr>
          <a:xfrm>
            <a:off x="4039235" y="0"/>
            <a:ext cx="7344410" cy="6858000"/>
          </a:xfrm>
          <a:prstGeom prst="parallelogram">
            <a:avLst>
              <a:gd name="adj" fmla="val 37187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4"/>
            </p:custDataLst>
          </p:nvPr>
        </p:nvGrpSpPr>
        <p:grpSpPr>
          <a:xfrm>
            <a:off x="10666730" y="191135"/>
            <a:ext cx="1653540" cy="2197100"/>
            <a:chOff x="10695238" y="-583228"/>
            <a:chExt cx="1653760" cy="2196882"/>
          </a:xfrm>
        </p:grpSpPr>
        <p:cxnSp>
          <p:nvCxnSpPr>
            <p:cNvPr id="17" name="直接连接符 16"/>
            <p:cNvCxnSpPr/>
            <p:nvPr userDrawn="1">
              <p:custDataLst>
                <p:tags r:id="rId13"/>
              </p:custDataLst>
            </p:nvPr>
          </p:nvCxnSpPr>
          <p:spPr>
            <a:xfrm rot="20338373" flipH="1">
              <a:off x="10783446" y="-583228"/>
              <a:ext cx="1214739" cy="1316142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6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/>
            <p:cNvCxnSpPr/>
            <p:nvPr userDrawn="1">
              <p:custDataLst>
                <p:tags r:id="rId14"/>
              </p:custDataLst>
            </p:nvPr>
          </p:nvCxnSpPr>
          <p:spPr>
            <a:xfrm rot="20338373" flipH="1">
              <a:off x="10695238" y="-178158"/>
              <a:ext cx="1653760" cy="1791812"/>
            </a:xfrm>
            <a:prstGeom prst="line">
              <a:avLst/>
            </a:prstGeom>
            <a:noFill/>
            <a:ln w="34925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6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9" name="组合 18"/>
          <p:cNvGrpSpPr/>
          <p:nvPr userDrawn="1">
            <p:custDataLst>
              <p:tags r:id="rId5"/>
            </p:custDataLst>
          </p:nvPr>
        </p:nvGrpSpPr>
        <p:grpSpPr>
          <a:xfrm>
            <a:off x="-27940" y="5086985"/>
            <a:ext cx="1214755" cy="1623695"/>
            <a:chOff x="-109020" y="5691761"/>
            <a:chExt cx="1214739" cy="1623495"/>
          </a:xfrm>
        </p:grpSpPr>
        <p:cxnSp>
          <p:nvCxnSpPr>
            <p:cNvPr id="20" name="直接连接符 19"/>
            <p:cNvCxnSpPr/>
            <p:nvPr userDrawn="1">
              <p:custDataLst>
                <p:tags r:id="rId11"/>
              </p:custDataLst>
            </p:nvPr>
          </p:nvCxnSpPr>
          <p:spPr>
            <a:xfrm rot="20338373" flipH="1">
              <a:off x="-109020" y="5691761"/>
              <a:ext cx="1214739" cy="1316142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接连接符 20"/>
            <p:cNvCxnSpPr/>
            <p:nvPr userDrawn="1">
              <p:custDataLst>
                <p:tags r:id="rId12"/>
              </p:custDataLst>
            </p:nvPr>
          </p:nvCxnSpPr>
          <p:spPr>
            <a:xfrm rot="20338373" flipH="1">
              <a:off x="254604" y="6798497"/>
              <a:ext cx="476944" cy="516759"/>
            </a:xfrm>
            <a:prstGeom prst="line">
              <a:avLst/>
            </a:prstGeom>
            <a:noFill/>
            <a:ln w="0" cap="rnd">
              <a:gradFill>
                <a:gsLst>
                  <a:gs pos="0">
                    <a:schemeClr val="accent1">
                      <a:alpha val="10000"/>
                    </a:schemeClr>
                  </a:gs>
                  <a:gs pos="39000">
                    <a:schemeClr val="accent1">
                      <a:lumMod val="20000"/>
                      <a:lumOff val="80000"/>
                      <a:alpha val="70000"/>
                    </a:schemeClr>
                  </a:gs>
                  <a:gs pos="71000">
                    <a:schemeClr val="accent1">
                      <a:alpha val="70000"/>
                    </a:schemeClr>
                  </a:gs>
                  <a:gs pos="100000">
                    <a:schemeClr val="accent1">
                      <a:lumMod val="50000"/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47DDA5-BE71-4F23-B086-2C73B0E78F93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4DE164-130F-4717-BBF2-F05D6FB35ABF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BC09F1-1767-4C2E-BFF6-8609D1C8BE35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26FDCA-187D-48D8-9210-7579FC359392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长方形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2D549F-05AE-496A-BEE8-B027FBEF8116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长方形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E6D668DF-E485-48EF-8072-E75C719D6210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zh-CN" altLang="en-US" noProof="0"/>
              <a:t>
             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EDC5CF1-403C-42B2-978E-7D07FB62693F}" type="datetime1">
              <a:rPr lang="zh-CN" altLang="en-US" noProof="0" smtClean="0"/>
              <a:t>2021/11/29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
             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31318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63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hemeOverride" Target="../theme/themeOverride1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jpe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03278" y="4259608"/>
            <a:ext cx="4689444" cy="2326388"/>
          </a:xfrm>
        </p:spPr>
        <p:txBody>
          <a:bodyPr rtlCol="0">
            <a:normAutofit/>
          </a:bodyPr>
          <a:lstStyle/>
          <a:p>
            <a:pPr rtl="0"/>
            <a:endParaRPr lang="zh-CN" alt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 descr="财务贸易数字"/>
          <p:cNvPicPr>
            <a:picLocks noChangeAspect="1"/>
          </p:cNvPicPr>
          <p:nvPr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6096001" y="10"/>
            <a:ext cx="6095999" cy="68579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8775" y="619125"/>
            <a:ext cx="6108700" cy="1106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门店业绩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47230" y="1410970"/>
            <a:ext cx="1106170" cy="5447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/>
              <a:t>流程化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725660" y="953770"/>
            <a:ext cx="1106170" cy="44424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>
                <a:solidFill>
                  <a:srgbClr val="00B0F0"/>
                </a:solidFill>
              </a:rPr>
              <a:t>数据管理</a:t>
            </a:r>
          </a:p>
        </p:txBody>
      </p:sp>
      <p:pic>
        <p:nvPicPr>
          <p:cNvPr id="8" name="图片 7" descr="2041cc58a7b0fa1ab32547148122fd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4525"/>
            <a:ext cx="6096000" cy="31794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00A204C-3C58-41D4-A70D-5DB639499805}"/>
              </a:ext>
            </a:extLst>
          </p:cNvPr>
          <p:cNvSpPr txBox="1"/>
          <p:nvPr/>
        </p:nvSpPr>
        <p:spPr>
          <a:xfrm>
            <a:off x="386124" y="752475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最后，也就是最重要的模块</a:t>
            </a:r>
            <a:r>
              <a:rPr lang="en-US" altLang="zh-CN" dirty="0"/>
              <a:t>6</a:t>
            </a:r>
            <a:r>
              <a:rPr lang="zh-CN" altLang="en-US" dirty="0"/>
              <a:t>，统计报告环节啦。</a:t>
            </a:r>
            <a:endParaRPr lang="en-US" altLang="zh-CN" dirty="0"/>
          </a:p>
          <a:p>
            <a:r>
              <a:rPr lang="zh-CN" altLang="en-US" dirty="0"/>
              <a:t>商品销售统计中，可以反映一个月或半个月的销售总额和计划销售总额，并且可以统计出商品具体销量最大的种类，店长可根据自己门店的需求适当购进需求量大的商品，减少浪费的商品。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8DA695-5D22-45CB-AA5D-58CBBCCFD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6" y="2780951"/>
            <a:ext cx="5858598" cy="3676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58DF78-71D3-4CA8-89F6-8980B476D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0266"/>
            <a:ext cx="6024922" cy="25406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399CD88-C921-41E3-A439-AEC4AF803C87}"/>
              </a:ext>
            </a:extLst>
          </p:cNvPr>
          <p:cNvSpPr txBox="1"/>
          <p:nvPr/>
        </p:nvSpPr>
        <p:spPr>
          <a:xfrm>
            <a:off x="6642499" y="3153720"/>
            <a:ext cx="493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而门店销售统计中，则可以看到各个门店的销售排名，抉择出前三名的门店，可以给及相应的奖励哦！</a:t>
            </a:r>
          </a:p>
        </p:txBody>
      </p:sp>
    </p:spTree>
    <p:extLst>
      <p:ext uri="{BB962C8B-B14F-4D97-AF65-F5344CB8AC3E}">
        <p14:creationId xmlns:p14="http://schemas.microsoft.com/office/powerpoint/2010/main" val="35278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665BCB-2F53-47DD-B652-91524641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116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697758F-0782-45F9-9DCE-71F67D027DCD}"/>
              </a:ext>
            </a:extLst>
          </p:cNvPr>
          <p:cNvSpPr txBox="1"/>
          <p:nvPr/>
        </p:nvSpPr>
        <p:spPr>
          <a:xfrm>
            <a:off x="447472" y="5058383"/>
            <a:ext cx="1133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最后的最后，销售目标完成率才是重点中的重点，精华中的精华。它在数据工厂中将所有的月计划销售额计总，再将已经销售的金额汇总，得出销售额目标完成率这一数据流，将其汇入仪表盘中，把最客观的将总部想看到的目标成果展示出来。</a:t>
            </a:r>
          </a:p>
        </p:txBody>
      </p:sp>
    </p:spTree>
    <p:extLst>
      <p:ext uri="{BB962C8B-B14F-4D97-AF65-F5344CB8AC3E}">
        <p14:creationId xmlns:p14="http://schemas.microsoft.com/office/powerpoint/2010/main" val="32257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E0D3964-DA74-4D45-BB29-095D77AB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  <a:ea typeface="+mn-ea"/>
              </a:rPr>
              <a:t>总结与分享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D77AD4B-3627-4198-8FED-7D33E1715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   在制作过程中，对于我们而言最麻烦的一定是数据输入，我们因为是刚接触简道云不久，两人对这个理解并不是很深刻，很多数据删了再写，写了又删，很是恼火。而且我们两个人还在一些创新的方面也有很多的分歧。但即便如此，最后还是完成了这个作品，它可能有不少瑕疵，但这是我们第一次踏足专业之外新天地，这是一片值得花费心思探究的领域。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/>
              <a:t>希望我们在此地相遇，能一直相伴成长。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5F12F6A-B547-4D6E-AA47-2023D47C6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41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Thanks.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14764" y="3687388"/>
            <a:ext cx="4881419" cy="1339850"/>
          </a:xfrm>
        </p:spPr>
        <p:txBody>
          <a:bodyPr/>
          <a:lstStyle/>
          <a:p>
            <a:r>
              <a:rPr lang="zh-CN" altLang="en-US" dirty="0"/>
              <a:t>感谢观看</a:t>
            </a: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52E59FD-5A4D-4C4C-A94D-58FFFF50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E32AB35-01AC-430C-A9FB-32F20D927BED}"/>
              </a:ext>
            </a:extLst>
          </p:cNvPr>
          <p:cNvSpPr/>
          <p:nvPr/>
        </p:nvSpPr>
        <p:spPr>
          <a:xfrm>
            <a:off x="-1369183" y="515964"/>
            <a:ext cx="133934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流程化门店业绩数据上报与管理</a:t>
            </a:r>
            <a:endParaRPr lang="en-US" altLang="zh-CN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 -</a:t>
            </a:r>
            <a:r>
              <a:rPr lang="zh-CN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横向与纵向的运行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4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长方形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矩形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4" y="2668747"/>
            <a:ext cx="3592867" cy="1520506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Autofit/>
          </a:bodyPr>
          <a:lstStyle/>
          <a:p>
            <a:pPr rtl="0"/>
            <a:r>
              <a:rPr lang="zh-CN" altLang="en-US" sz="4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团队介绍</a:t>
            </a:r>
          </a:p>
        </p:txBody>
      </p:sp>
      <p:pic>
        <p:nvPicPr>
          <p:cNvPr id="4" name="图片 3" descr="财务贸易数字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内容占位符 2" descr="图标项目符号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641097"/>
              </p:ext>
            </p:extLst>
          </p:nvPr>
        </p:nvGraphicFramePr>
        <p:xfrm>
          <a:off x="5229610" y="1166328"/>
          <a:ext cx="5997189" cy="472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4D957C-BFAC-446D-9573-48333BEC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6B2CCF-B717-4C6F-9115-44EF0ECE6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5AF6F0-F4DA-48FE-85EB-61ADFB42A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919C57-A32A-40F6-B106-B4E0CE644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DF55F-B3E9-423D-AD21-A6446C5D7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F6AD63-74FB-40E4-9D40-4178AFD87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6A8B1C-2D30-44BB-9150-7099503C8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B8B62-3037-4506-89D7-287107740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847293-6F0A-4807-B203-585610F4F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  <p:bldGraphic spid="5" grpId="1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长方形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矩形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2269" y="-139959"/>
            <a:ext cx="3646348" cy="1862333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zh-CN" altLang="en-US" sz="40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作品背景</a:t>
            </a:r>
            <a:r>
              <a:rPr lang="zh-CN" altLang="en-US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组合增长不</a:t>
            </a:r>
          </a:p>
        </p:txBody>
      </p:sp>
      <p:pic>
        <p:nvPicPr>
          <p:cNvPr id="7" name="内容占位符 6" descr="手表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321" y="144060"/>
            <a:ext cx="1007946" cy="779671"/>
          </a:xfrm>
        </p:spPr>
      </p:pic>
      <p:sp>
        <p:nvSpPr>
          <p:cNvPr id="9" name="文本框 8"/>
          <p:cNvSpPr txBox="1"/>
          <p:nvPr/>
        </p:nvSpPr>
        <p:spPr>
          <a:xfrm>
            <a:off x="449319" y="1209049"/>
            <a:ext cx="3646348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zh-CN" altLang="en-US" sz="1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大数据时代的来临带来无数的新的机遇和挑战，怎么更好更方便的使用和收集这些信息便是第一步。我们小组抓住这一点，以水果销售作为案例，将流程展示给大家。</a:t>
            </a:r>
            <a:endParaRPr lang="zh-CN" altLang="en-US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zh-CN" altLang="en-US" sz="1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我们粗略了解门店上报模块后，决定在其之上创新完善。我们制作的这个作品，适用于各个中小连锁店面的信息汇总，以便总结出更合适的方案</a:t>
            </a:r>
            <a:endParaRPr lang="zh-CN" altLang="en-US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" name="图片 12" descr="财务贸易数字"/>
          <p:cNvPicPr>
            <a:picLocks noChangeAspect="1"/>
          </p:cNvPicPr>
          <p:nvPr/>
        </p:nvPicPr>
        <p:blipFill rotWithShape="1">
          <a:blip r:embed="rId5" cstate="print"/>
          <a:srcRect b="-1"/>
          <a:stretch>
            <a:fillRect/>
          </a:stretch>
        </p:blipFill>
        <p:spPr>
          <a:xfrm>
            <a:off x="7183384" y="10"/>
            <a:ext cx="5008616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874941-1087-47E9-8E12-391B79E72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986" y="2957804"/>
            <a:ext cx="2314359" cy="2664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长方形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矩形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内容占位符 5" descr="监控摄像头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4296" y="0"/>
            <a:ext cx="914400" cy="914400"/>
          </a:xfrm>
        </p:spPr>
      </p:pic>
      <p:sp>
        <p:nvSpPr>
          <p:cNvPr id="8" name="文本框 7"/>
          <p:cNvSpPr txBox="1"/>
          <p:nvPr/>
        </p:nvSpPr>
        <p:spPr>
          <a:xfrm>
            <a:off x="41148" y="1028322"/>
            <a:ext cx="4613148" cy="4828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47700"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</a:rPr>
              <a:t>制作流程</a:t>
            </a:r>
            <a:endParaRPr lang="en-US" altLang="zh-CN" sz="4000" b="1" dirty="0">
              <a:solidFill>
                <a:srgbClr val="C00000"/>
              </a:solidFill>
            </a:endParaRPr>
          </a:p>
          <a:p>
            <a:pPr indent="647700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如图所示，在模块</a:t>
            </a:r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</a:rPr>
              <a:t>，</a:t>
            </a:r>
            <a:r>
              <a:rPr lang="en-US" altLang="zh-CN" sz="2400" b="1" dirty="0">
                <a:solidFill>
                  <a:schemeClr val="bg1"/>
                </a:solidFill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</a:rPr>
              <a:t>中，我们翻新了表单，将表单流程化，并结合聚合表等功能，将各门店数据结合，得到了最后的销售报告，各门店店长可根据自己的门店信息，修改出不同门店的专属方案。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952E50-989D-48F1-9070-273A30C8E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362" y="818480"/>
            <a:ext cx="6623304" cy="602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长方形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矩形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646" y="279070"/>
            <a:ext cx="2314937" cy="1180618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zh-CN" altLang="en-US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成果展示</a:t>
            </a:r>
            <a:r>
              <a:rPr lang="zh-CN" altLang="en-US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合增长不</a:t>
            </a:r>
          </a:p>
        </p:txBody>
      </p:sp>
      <p:pic>
        <p:nvPicPr>
          <p:cNvPr id="7" name="内容占位符 6" descr="手表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144060"/>
            <a:ext cx="914400" cy="914400"/>
          </a:xfrm>
        </p:spPr>
      </p:pic>
      <p:sp>
        <p:nvSpPr>
          <p:cNvPr id="8" name="文本框 7"/>
          <p:cNvSpPr txBox="1"/>
          <p:nvPr/>
        </p:nvSpPr>
        <p:spPr>
          <a:xfrm>
            <a:off x="457199" y="878494"/>
            <a:ext cx="6094070" cy="2536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我认为我们的作品，简化了信息获取的渠道，节省了使用者独自一人填写信息时花费的时间，将填写的权限交到更多的员工手里，可以更精准的取得准确信息，以便改正更新。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首先我们进入模块</a:t>
            </a:r>
            <a:r>
              <a:rPr lang="en-US" altLang="zh-CN" dirty="0"/>
              <a:t>1</a:t>
            </a:r>
            <a:r>
              <a:rPr lang="zh-CN" altLang="en-US" dirty="0"/>
              <a:t>，是以普通表单制作的门店信息录入及仪表盘，从仪表盘中我们可以很方便的查询信息。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81E164D-F36B-4FC9-B3D7-A9AE006E6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10" y="3443043"/>
            <a:ext cx="6094070" cy="31143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1A4FB1-D6FD-4312-846A-68A4C26F9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883" y="0"/>
            <a:ext cx="3843987" cy="35245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0D3488B-7A5B-4E59-AF07-B706315FD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454" y="3524504"/>
            <a:ext cx="4884843" cy="30863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长方形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47700">
              <a:lnSpc>
                <a:spcPct val="150000"/>
              </a:lnSpc>
            </a:pPr>
            <a:r>
              <a:rPr lang="zh-CN" altLang="en-US" sz="1800" b="1">
                <a:solidFill>
                  <a:srgbClr val="C00000"/>
                </a:solidFill>
              </a:rPr>
              <a:t>制作流程</a:t>
            </a:r>
            <a:endParaRPr lang="en-US" altLang="zh-CN" sz="1800" b="1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内容占位符 5" descr="监控摄像头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4296" y="0"/>
            <a:ext cx="914400" cy="914400"/>
          </a:xfrm>
        </p:spPr>
      </p:pic>
      <p:sp>
        <p:nvSpPr>
          <p:cNvPr id="10" name="文本框 9"/>
          <p:cNvSpPr txBox="1"/>
          <p:nvPr/>
        </p:nvSpPr>
        <p:spPr>
          <a:xfrm>
            <a:off x="4716729" y="779175"/>
            <a:ext cx="7307504" cy="874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在模块</a:t>
            </a:r>
            <a:r>
              <a:rPr lang="en-US" altLang="zh-CN" dirty="0"/>
              <a:t>2</a:t>
            </a:r>
            <a:r>
              <a:rPr lang="zh-CN" altLang="en-US" dirty="0"/>
              <a:t>中，我们可以很清晰的在仪表盘里找到商品现有种类及品种分布情况。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6D7603-D7F5-4C92-8379-1B1CDC1E2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75" y="102636"/>
            <a:ext cx="3520745" cy="66620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8E3510-92D4-45E1-8AC1-1830A3A8C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489" y="5330301"/>
            <a:ext cx="2895851" cy="1425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BC9D51C-5E7A-4A07-91C7-95957D2EF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2218" y="1759426"/>
            <a:ext cx="7441859" cy="36100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E612C6D-29DA-48E1-9F58-C4FE08456AD6}"/>
              </a:ext>
            </a:extLst>
          </p:cNvPr>
          <p:cNvSpPr txBox="1"/>
          <p:nvPr/>
        </p:nvSpPr>
        <p:spPr>
          <a:xfrm>
            <a:off x="417641" y="720575"/>
            <a:ext cx="5239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而在模块</a:t>
            </a:r>
            <a:r>
              <a:rPr lang="en-US" altLang="zh-CN" sz="2000" dirty="0"/>
              <a:t>3</a:t>
            </a:r>
            <a:r>
              <a:rPr lang="zh-CN" altLang="en-US" sz="2000" dirty="0"/>
              <a:t>计划销售中，为了收集更准确的数据，也为了解放使用者双手，不必在每月竭尽脑汁的制定计划，所以我们将原本的普通表单进行改版，使其成为流程表单，发放下各个分店处，由每家店长按月上报自己的店的专属计划，再由总部审核通过统计，能够更加人性化管理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B8AC08-F63D-4C40-A7D8-E37553C4D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2449"/>
            <a:ext cx="12192000" cy="31918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842DBC-5196-432B-A56F-B7A17A7DD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469" y="23712"/>
            <a:ext cx="5784980" cy="3618737"/>
          </a:xfrm>
          <a:prstGeom prst="rect">
            <a:avLst/>
          </a:prstGeom>
        </p:spPr>
      </p:pic>
      <p:sp>
        <p:nvSpPr>
          <p:cNvPr id="17" name="思想气泡: 云 16">
            <a:extLst>
              <a:ext uri="{FF2B5EF4-FFF2-40B4-BE49-F238E27FC236}">
                <a16:creationId xmlns:a16="http://schemas.microsoft.com/office/drawing/2014/main" id="{0DF0854A-A367-406E-80F6-772672D0347E}"/>
              </a:ext>
            </a:extLst>
          </p:cNvPr>
          <p:cNvSpPr/>
          <p:nvPr/>
        </p:nvSpPr>
        <p:spPr>
          <a:xfrm>
            <a:off x="7860847" y="0"/>
            <a:ext cx="4058816" cy="2292239"/>
          </a:xfrm>
          <a:prstGeom prst="cloud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小信箱可以收集各个分店店面的意见哦</a:t>
            </a:r>
          </a:p>
        </p:txBody>
      </p:sp>
    </p:spTree>
    <p:extLst>
      <p:ext uri="{BB962C8B-B14F-4D97-AF65-F5344CB8AC3E}">
        <p14:creationId xmlns:p14="http://schemas.microsoft.com/office/powerpoint/2010/main" val="9949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6CD7B3-EBA8-4016-871A-8613ECC54440}"/>
              </a:ext>
            </a:extLst>
          </p:cNvPr>
          <p:cNvSpPr txBox="1"/>
          <p:nvPr/>
        </p:nvSpPr>
        <p:spPr>
          <a:xfrm>
            <a:off x="200025" y="447675"/>
            <a:ext cx="601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在模块</a:t>
            </a:r>
            <a:r>
              <a:rPr lang="en-US" altLang="zh-CN" dirty="0"/>
              <a:t>4</a:t>
            </a:r>
            <a:r>
              <a:rPr lang="zh-CN" altLang="en-US" dirty="0"/>
              <a:t>销售日报里，我们依然改变了表单，将其流程化处理，仪表盘也清晰的显示出不同门店的销售状况，总部想知道不同门店的销售状况，只用在筛选栏填入想看的店面即可。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B1A907-DCBD-431B-943B-BFA1231B5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3" y="1720044"/>
            <a:ext cx="11933954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22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73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UNIT_BK_DARK_LIGHT" val="2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UNIT_BK_DARK_LIGHT" val="2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UNIT_BK_DARK_LIGHT" val="2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ottomTop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UNIT_BK_DARK_LIGHT" val="2"/>
  <p:tag name="KSO_WM_SLIDE_BK_DARK_LIGHT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731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97319_17"/>
  <p:tag name="KSO_WM_TEMPLATE_SUBCATEGORY" val="17"/>
  <p:tag name="KSO_WM_SLIDE_TYPE" val="endPage"/>
  <p:tag name="KSO_WM_SLIDE_SUBTYPE" val="pureTxt"/>
  <p:tag name="KSO_WM_SLIDE_ITEM_CNT" val="0"/>
  <p:tag name="KSO_WM_SLIDE_INDEX" val="17"/>
  <p:tag name="KSO_WM_TAG_VERSION" val="1.0"/>
  <p:tag name="KSO_WM_BEAUTIFY_FLAG" val="#wm#"/>
  <p:tag name="KSO_WM_TEMPLATE_CATEGORY" val="custom"/>
  <p:tag name="KSO_WM_TEMPLATE_INDEX" val="20197319"/>
  <p:tag name="KSO_WM_SLIDE_LAYOUT" val="a_b"/>
  <p:tag name="KSO_WM_SLIDE_LAYOUT_CNT" val="1_1"/>
  <p:tag name="KSO_WM_TEMPLATE_MASTER_TYPE" val="1"/>
  <p:tag name="KSO_WM_TEMPLATE_COLOR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Thanks.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7319_17*a*1"/>
  <p:tag name="KSO_WM_TEMPLATE_CATEGORY" val="custom"/>
  <p:tag name="KSO_WM_TEMPLATE_INDEX" val="20197319"/>
  <p:tag name="KSO_WM_UNIT_LAYERLEVEL" val="1"/>
  <p:tag name="KSO_WM_TAG_VERSION" val="1.0"/>
  <p:tag name="KSO_WM_BEAUTIFY_FLAG" val="#wm#"/>
  <p:tag name="KSO_WM_UNIT_ISNUMDGMTITLE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97319_17*b*1"/>
  <p:tag name="KSO_WM_TEMPLATE_CATEGORY" val="custom"/>
  <p:tag name="KSO_WM_TEMPLATE_INDEX" val="20197319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9、10、12、13、14、15、17"/>
  <p:tag name="KSO_WM_TEMPLATE_SUBCATEGORY" val="17"/>
  <p:tag name="KSO_WM_TAG_VERSION" val="1.0"/>
  <p:tag name="KSO_WM_BEAUTIFY_FLAG" val="#wm#"/>
  <p:tag name="KSO_WM_TEMPLATE_CATEGORY" val="custom"/>
  <p:tag name="KSO_WM_TEMPLATE_INDEX" val="20197319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包裹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自定义 5">
      <a:dk1>
        <a:srgbClr val="000000"/>
      </a:dk1>
      <a:lt1>
        <a:srgbClr val="FFFFFF"/>
      </a:lt1>
      <a:dk2>
        <a:srgbClr val="EDF3F4"/>
      </a:dk2>
      <a:lt2>
        <a:srgbClr val="FFFFFF"/>
      </a:lt2>
      <a:accent1>
        <a:srgbClr val="5EA6BA"/>
      </a:accent1>
      <a:accent2>
        <a:srgbClr val="73ACA8"/>
      </a:accent2>
      <a:accent3>
        <a:srgbClr val="80AF96"/>
      </a:accent3>
      <a:accent4>
        <a:srgbClr val="8DB386"/>
      </a:accent4>
      <a:accent5>
        <a:srgbClr val="99B574"/>
      </a:accent5>
      <a:accent6>
        <a:srgbClr val="A6B864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5">
    <a:dk1>
      <a:srgbClr val="000000"/>
    </a:dk1>
    <a:lt1>
      <a:srgbClr val="FFFFFF"/>
    </a:lt1>
    <a:dk2>
      <a:srgbClr val="EDF3F4"/>
    </a:dk2>
    <a:lt2>
      <a:srgbClr val="FFFFFF"/>
    </a:lt2>
    <a:accent1>
      <a:srgbClr val="5EA6BA"/>
    </a:accent1>
    <a:accent2>
      <a:srgbClr val="73ACA8"/>
    </a:accent2>
    <a:accent3>
      <a:srgbClr val="80AF96"/>
    </a:accent3>
    <a:accent4>
      <a:srgbClr val="8DB386"/>
    </a:accent4>
    <a:accent5>
      <a:srgbClr val="99B574"/>
    </a:accent5>
    <a:accent6>
      <a:srgbClr val="A6B864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财务设计</Template>
  <TotalTime>149</TotalTime>
  <Words>779</Words>
  <Application>Microsoft Office PowerPoint</Application>
  <PresentationFormat>宽屏</PresentationFormat>
  <Paragraphs>38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Microsoft YaHei UI</vt:lpstr>
      <vt:lpstr>等线</vt:lpstr>
      <vt:lpstr>华文中宋</vt:lpstr>
      <vt:lpstr>宋体</vt:lpstr>
      <vt:lpstr>微软雅黑</vt:lpstr>
      <vt:lpstr>Arial</vt:lpstr>
      <vt:lpstr>Gill Sans MT</vt:lpstr>
      <vt:lpstr>Times New Roman</vt:lpstr>
      <vt:lpstr>包裹</vt:lpstr>
      <vt:lpstr>5_Office 主题​​</vt:lpstr>
      <vt:lpstr>PowerPoint 演示文稿</vt:lpstr>
      <vt:lpstr>PowerPoint 演示文稿</vt:lpstr>
      <vt:lpstr>团队介绍</vt:lpstr>
      <vt:lpstr>作品背景组合增长不</vt:lpstr>
      <vt:lpstr>PowerPoint 演示文稿</vt:lpstr>
      <vt:lpstr>成果展示合增长不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总结与分享</vt:lpstr>
      <vt:lpstr>Thanks.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范 灵灵</dc:creator>
  <cp:lastModifiedBy>童 瑶</cp:lastModifiedBy>
  <cp:revision>21</cp:revision>
  <dcterms:created xsi:type="dcterms:W3CDTF">2021-11-16T06:09:00Z</dcterms:created>
  <dcterms:modified xsi:type="dcterms:W3CDTF">2021-11-29T12:37:23Z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7BAC0B2C4B22474D8CB6B7B295A66EE9</vt:lpwstr>
  </property>
  <property fmtid="{D5CDD505-2E9C-101B-9397-08002B2CF9AE}" pid="4" name="KSOProductBuildVer">
    <vt:lpwstr>2052-11.1.0.11045</vt:lpwstr>
  </property>
</Properties>
</file>